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5CAD6-E60B-4489-AE38-156789B195A9}" v="1" dt="2020-08-06T02:30:08.287"/>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83" d="100"/>
          <a:sy n="83" d="100"/>
        </p:scale>
        <p:origin x="63"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442371"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
        <p:nvSpPr>
          <p:cNvPr id="3" name="TextBox 2">
            <a:extLst>
              <a:ext uri="{FF2B5EF4-FFF2-40B4-BE49-F238E27FC236}">
                <a16:creationId xmlns:a16="http://schemas.microsoft.com/office/drawing/2014/main" id="{1B9BA84E-55E2-4C9E-B7E4-944AC28FB386}"/>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
        <p:nvSpPr>
          <p:cNvPr id="2" name="TextBox 1">
            <a:extLst>
              <a:ext uri="{FF2B5EF4-FFF2-40B4-BE49-F238E27FC236}">
                <a16:creationId xmlns:a16="http://schemas.microsoft.com/office/drawing/2014/main" id="{8C7FAB4B-5EBA-4E17-ADD1-E50CF4D4DB4A}"/>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
        <p:nvSpPr>
          <p:cNvPr id="3" name="TextBox 2">
            <a:extLst>
              <a:ext uri="{FF2B5EF4-FFF2-40B4-BE49-F238E27FC236}">
                <a16:creationId xmlns:a16="http://schemas.microsoft.com/office/drawing/2014/main" id="{A368548D-6DB0-47F8-8386-0E7570D8AD40}"/>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
        <p:nvSpPr>
          <p:cNvPr id="2" name="TextBox 1">
            <a:extLst>
              <a:ext uri="{FF2B5EF4-FFF2-40B4-BE49-F238E27FC236}">
                <a16:creationId xmlns:a16="http://schemas.microsoft.com/office/drawing/2014/main" id="{A1FCC80A-ECD8-4B34-AC86-595002D1777E}"/>
              </a:ext>
            </a:extLst>
          </p:cNvPr>
          <p:cNvSpPr txBox="1"/>
          <p:nvPr/>
        </p:nvSpPr>
        <p:spPr>
          <a:xfrm>
            <a:off x="7061863" y="1368804"/>
            <a:ext cx="861839" cy="276999"/>
          </a:xfrm>
          <a:prstGeom prst="rect">
            <a:avLst/>
          </a:prstGeom>
          <a:noFill/>
        </p:spPr>
        <p:txBody>
          <a:bodyPr wrap="none" rtlCol="0">
            <a:spAutoFit/>
          </a:bodyPr>
          <a:lstStyle/>
          <a:p>
            <a:r>
              <a:rPr lang="en-US" sz="1200" i="1" dirty="0"/>
              <a:t>Error as X2</a:t>
            </a:r>
          </a:p>
        </p:txBody>
      </p:sp>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77376" y="206371"/>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792689"/>
            <a:ext cx="10439402" cy="5755422"/>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Overall, the models are more accurate for wine bottles priced between $20 and $60.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Model 4 can be adjusted for better fit. It also depicts two price clusters: 1) High price wines: USA, Italy and France and 2) Low Price wines: Argentina, Australia and Spain.</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 larger sample data set could result in a more promising model. Our sample was limited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1108</Words>
  <Application>Microsoft Office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3</cp:revision>
  <dcterms:created xsi:type="dcterms:W3CDTF">2020-08-05T05:02:16Z</dcterms:created>
  <dcterms:modified xsi:type="dcterms:W3CDTF">2020-08-06T02:35:01Z</dcterms:modified>
</cp:coreProperties>
</file>